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82" r:id="rId5"/>
    <p:sldId id="263" r:id="rId6"/>
    <p:sldId id="275" r:id="rId7"/>
    <p:sldId id="279" r:id="rId8"/>
    <p:sldId id="269" r:id="rId9"/>
    <p:sldId id="270" r:id="rId10"/>
    <p:sldId id="268" r:id="rId11"/>
    <p:sldId id="280" r:id="rId12"/>
    <p:sldId id="281" r:id="rId13"/>
    <p:sldId id="260" r:id="rId14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HY견명조" panose="0203060000010101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D4D"/>
    <a:srgbClr val="E53E27"/>
    <a:srgbClr val="E2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233" autoAdjust="0"/>
  </p:normalViewPr>
  <p:slideViewPr>
    <p:cSldViewPr>
      <p:cViewPr varScale="1">
        <p:scale>
          <a:sx n="87" d="100"/>
          <a:sy n="87" d="100"/>
        </p:scale>
        <p:origin x="422" y="7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6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7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7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2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9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55A8-747D-42CE-8EBC-7B45712DA6C9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6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-159568" y="-29704"/>
            <a:ext cx="10153128" cy="5186896"/>
            <a:chOff x="-242648" y="-29704"/>
            <a:chExt cx="10308216" cy="6012184"/>
          </a:xfrm>
        </p:grpSpPr>
        <p:sp>
          <p:nvSpPr>
            <p:cNvPr id="4" name="직사각형 3"/>
            <p:cNvSpPr/>
            <p:nvPr/>
          </p:nvSpPr>
          <p:spPr>
            <a:xfrm>
              <a:off x="-231576" y="-29704"/>
              <a:ext cx="10297144" cy="1658504"/>
            </a:xfrm>
            <a:prstGeom prst="rect">
              <a:avLst/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flipH="1" flipV="1">
              <a:off x="-242648" y="1628800"/>
              <a:ext cx="10308216" cy="4353680"/>
            </a:xfrm>
            <a:prstGeom prst="triangle">
              <a:avLst>
                <a:gd name="adj" fmla="val 0"/>
              </a:avLst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37992" y="1016417"/>
            <a:ext cx="6596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HY견명조" panose="02030600000101010101" pitchFamily="18" charset="-127"/>
                <a:ea typeface="HY견명조" panose="02030600000101010101" pitchFamily="18" charset="-127"/>
              </a:rPr>
              <a:t>L</a:t>
            </a:r>
            <a:r>
              <a:rPr lang="en-US" altLang="ko-KR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unatic Project</a:t>
            </a:r>
            <a:endParaRPr lang="ko-KR" altLang="en-US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9184" y="5252923"/>
            <a:ext cx="2685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2012180035 </a:t>
            </a:r>
            <a:r>
              <a:rPr lang="ko-KR" altLang="en-US" sz="2200" dirty="0"/>
              <a:t>이진수</a:t>
            </a:r>
            <a:r>
              <a:rPr lang="en-US" altLang="ko-KR" sz="2200" dirty="0"/>
              <a:t/>
            </a:r>
            <a:br>
              <a:rPr lang="en-US" altLang="ko-KR" sz="2200" dirty="0"/>
            </a:br>
            <a:r>
              <a:rPr lang="en-US" altLang="ko-KR" sz="2200" dirty="0"/>
              <a:t>2012182008 </a:t>
            </a:r>
            <a:r>
              <a:rPr lang="ko-KR" altLang="en-US" sz="2200" dirty="0" err="1"/>
              <a:t>김희승</a:t>
            </a:r>
            <a:endParaRPr lang="en-US" altLang="ko-KR" sz="2200" dirty="0"/>
          </a:p>
          <a:p>
            <a:r>
              <a:rPr lang="en-US" altLang="ko-KR" sz="2200" dirty="0"/>
              <a:t>2012182011 </a:t>
            </a:r>
            <a:r>
              <a:rPr lang="ko-KR" altLang="en-US" sz="2200" dirty="0" err="1"/>
              <a:t>박범준</a:t>
            </a:r>
            <a:endParaRPr lang="en-US" altLang="ko-KR" sz="22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47879"/>
              </p:ext>
            </p:extLst>
          </p:nvPr>
        </p:nvGraphicFramePr>
        <p:xfrm>
          <a:off x="494990" y="5157191"/>
          <a:ext cx="3294409" cy="120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4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지도교수 서명</a:t>
                      </a:r>
                    </a:p>
                  </a:txBody>
                  <a:tcPr>
                    <a:solidFill>
                      <a:srgbClr val="E53E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72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제안서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60825"/>
              </p:ext>
            </p:extLst>
          </p:nvPr>
        </p:nvGraphicFramePr>
        <p:xfrm>
          <a:off x="560512" y="1124744"/>
          <a:ext cx="8856984" cy="5201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512929462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2541544119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3218383334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81028893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1839783217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569093747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4239781668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3606489824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2857226544"/>
                    </a:ext>
                  </a:extLst>
                </a:gridCol>
              </a:tblGrid>
              <a:tr h="406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85222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게임 프레임워크</a:t>
                      </a:r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59617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각종 캐릭터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16184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애니메이션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37228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쉐이더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61425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맵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06284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콘텐츠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7574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UI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18172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이펙트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1138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충돌체크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6763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서버</a:t>
                      </a:r>
                      <a:r>
                        <a:rPr lang="ko-KR" altLang="en-US" sz="1300" b="1" baseline="0" dirty="0"/>
                        <a:t> 프레임워크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8867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서버동기화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82512"/>
                  </a:ext>
                </a:extLst>
              </a:tr>
            </a:tbl>
          </a:graphicData>
        </a:graphic>
      </p:graphicFrame>
      <p:sp>
        <p:nvSpPr>
          <p:cNvPr id="5" name="사각형: 둥근 모서리 4"/>
          <p:cNvSpPr/>
          <p:nvPr/>
        </p:nvSpPr>
        <p:spPr>
          <a:xfrm>
            <a:off x="3872880" y="744852"/>
            <a:ext cx="360040" cy="2518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5673080" y="744852"/>
            <a:ext cx="360040" cy="2518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7467466" y="725544"/>
            <a:ext cx="360040" cy="251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04928" y="6926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박범준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05128" y="6926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이진수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5328" y="682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김희승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2144688" y="5589240"/>
            <a:ext cx="3456384" cy="144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4989004" y="5957568"/>
            <a:ext cx="3456384" cy="144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/>
          <p:cNvSpPr/>
          <p:nvPr/>
        </p:nvSpPr>
        <p:spPr>
          <a:xfrm>
            <a:off x="4989004" y="5184453"/>
            <a:ext cx="2503157" cy="1210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/>
          <p:cNvSpPr/>
          <p:nvPr/>
        </p:nvSpPr>
        <p:spPr>
          <a:xfrm>
            <a:off x="2144688" y="1781872"/>
            <a:ext cx="2520280" cy="62952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/>
          <p:cNvSpPr/>
          <p:nvPr/>
        </p:nvSpPr>
        <p:spPr>
          <a:xfrm>
            <a:off x="3080792" y="2007418"/>
            <a:ext cx="4386674" cy="115108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/>
          <p:cNvSpPr/>
          <p:nvPr/>
        </p:nvSpPr>
        <p:spPr>
          <a:xfrm>
            <a:off x="3077371" y="2543011"/>
            <a:ext cx="5231889" cy="68910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처리 22"/>
          <p:cNvSpPr/>
          <p:nvPr/>
        </p:nvSpPr>
        <p:spPr>
          <a:xfrm flipV="1">
            <a:off x="6855397" y="4748191"/>
            <a:ext cx="2419466" cy="152525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2243122" y="3573016"/>
            <a:ext cx="1586943" cy="63216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처리 24"/>
          <p:cNvSpPr/>
          <p:nvPr/>
        </p:nvSpPr>
        <p:spPr>
          <a:xfrm>
            <a:off x="7689304" y="4005064"/>
            <a:ext cx="751653" cy="63214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3944888" y="4234401"/>
            <a:ext cx="874813" cy="130703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/>
          <p:cNvSpPr/>
          <p:nvPr/>
        </p:nvSpPr>
        <p:spPr>
          <a:xfrm>
            <a:off x="6681192" y="3789040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/>
          <p:cNvSpPr/>
          <p:nvPr/>
        </p:nvSpPr>
        <p:spPr>
          <a:xfrm>
            <a:off x="2232137" y="3307068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/>
          <p:cNvSpPr/>
          <p:nvPr/>
        </p:nvSpPr>
        <p:spPr>
          <a:xfrm>
            <a:off x="2243122" y="2998048"/>
            <a:ext cx="4294054" cy="138996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7647486" y="4292590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처리 31"/>
          <p:cNvSpPr/>
          <p:nvPr/>
        </p:nvSpPr>
        <p:spPr>
          <a:xfrm>
            <a:off x="3080792" y="2208849"/>
            <a:ext cx="4386674" cy="134530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/>
          <p:cNvSpPr/>
          <p:nvPr/>
        </p:nvSpPr>
        <p:spPr>
          <a:xfrm>
            <a:off x="3077371" y="2711377"/>
            <a:ext cx="4386674" cy="134530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처리 33"/>
          <p:cNvSpPr/>
          <p:nvPr/>
        </p:nvSpPr>
        <p:spPr>
          <a:xfrm>
            <a:off x="2144688" y="1553927"/>
            <a:ext cx="2520280" cy="11827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86866" y="1489435"/>
            <a:ext cx="5026373" cy="4836461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79603"/>
              </p:ext>
            </p:extLst>
          </p:nvPr>
        </p:nvGraphicFramePr>
        <p:xfrm>
          <a:off x="272480" y="1446266"/>
          <a:ext cx="9400966" cy="46308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7666">
                  <a:extLst>
                    <a:ext uri="{9D8B030D-6E8A-4147-A177-3AD203B41FA5}">
                      <a16:colId xmlns:a16="http://schemas.microsoft.com/office/drawing/2014/main" val="925993189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2910132630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50210583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1486480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329806385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228819003"/>
                    </a:ext>
                  </a:extLst>
                </a:gridCol>
              </a:tblGrid>
              <a:tr h="4306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40458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박범준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클라이언트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클라이언트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 제작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FBX SDK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예제 실습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조명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객체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이동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회전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게임 </a:t>
                      </a:r>
                      <a:r>
                        <a:rPr lang="en-US" altLang="ko-KR" sz="1500" dirty="0"/>
                        <a:t>UI,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8878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이진수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FBX SDK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예제 실습</a:t>
                      </a:r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캐릭터 모델링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및 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캐릭터 모델링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및 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300" dirty="0" err="1"/>
                        <a:t>맵과</a:t>
                      </a:r>
                      <a:r>
                        <a:rPr lang="ko-KR" altLang="en-US" sz="1300" dirty="0"/>
                        <a:t> 배경 제작</a:t>
                      </a:r>
                      <a:r>
                        <a:rPr lang="en-US" altLang="ko-KR" sz="13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Exporter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13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애니메이션 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애니메이션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5799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김희승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테스트 서버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서버프레임워크 제작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서버프레임워크 제작</a:t>
                      </a:r>
                    </a:p>
                    <a:p>
                      <a:pPr algn="ctr" latinLnBrk="1"/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서버 </a:t>
                      </a:r>
                      <a:r>
                        <a:rPr lang="ko-KR" altLang="en-US" sz="1500" dirty="0" err="1"/>
                        <a:t>패킷</a:t>
                      </a:r>
                      <a:r>
                        <a:rPr lang="ko-KR" altLang="en-US" sz="1500" dirty="0"/>
                        <a:t>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데드레커닝</a:t>
                      </a:r>
                      <a:r>
                        <a:rPr lang="en-US" altLang="ko-KR" sz="1500" dirty="0"/>
                        <a:t/>
                      </a:r>
                      <a:br>
                        <a:rPr lang="en-US" altLang="ko-KR" sz="1500" dirty="0"/>
                      </a:br>
                      <a:r>
                        <a:rPr lang="ko-KR" altLang="en-US" sz="1500" dirty="0"/>
                        <a:t>동기화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3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0552" y="701906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향후 개발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78020"/>
              </p:ext>
            </p:extLst>
          </p:nvPr>
        </p:nvGraphicFramePr>
        <p:xfrm>
          <a:off x="272480" y="1446266"/>
          <a:ext cx="9400964" cy="45364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380">
                  <a:extLst>
                    <a:ext uri="{9D8B030D-6E8A-4147-A177-3AD203B41FA5}">
                      <a16:colId xmlns:a16="http://schemas.microsoft.com/office/drawing/2014/main" val="925993189"/>
                    </a:ext>
                  </a:extLst>
                </a:gridCol>
                <a:gridCol w="2605068">
                  <a:extLst>
                    <a:ext uri="{9D8B030D-6E8A-4147-A177-3AD203B41FA5}">
                      <a16:colId xmlns:a16="http://schemas.microsoft.com/office/drawing/2014/main" val="291013263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14864805"/>
                    </a:ext>
                  </a:extLst>
                </a:gridCol>
                <a:gridCol w="2704220">
                  <a:extLst>
                    <a:ext uri="{9D8B030D-6E8A-4147-A177-3AD203B41FA5}">
                      <a16:colId xmlns:a16="http://schemas.microsoft.com/office/drawing/2014/main" val="3298063855"/>
                    </a:ext>
                  </a:extLst>
                </a:gridCol>
              </a:tblGrid>
              <a:tr h="4306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최종발표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40458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박범준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smtClean="0"/>
                        <a:t>애니메이션 처리</a:t>
                      </a:r>
                      <a:r>
                        <a:rPr lang="en-US" altLang="ko-KR" sz="150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500" dirty="0" smtClean="0"/>
                        <a:t>로비 및 방 만들기</a:t>
                      </a:r>
                      <a:r>
                        <a:rPr lang="en-US" altLang="ko-KR" sz="150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500" dirty="0" smtClean="0"/>
                        <a:t>스킬 및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err="1" smtClean="0"/>
                        <a:t>충돌체크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게임모드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보완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최적화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8878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이진수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애니메이션 제작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스킬 구현 및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스킬 애니메이션 제작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이펙트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이펙트 작업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5799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김희승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로비 및 방 만들기</a:t>
                      </a:r>
                      <a:r>
                        <a:rPr lang="en-US" altLang="ko-KR" sz="1500" dirty="0" smtClean="0"/>
                        <a:t/>
                      </a:r>
                      <a:br>
                        <a:rPr lang="en-US" altLang="ko-KR" sz="1500" dirty="0" smtClean="0"/>
                      </a:br>
                      <a:r>
                        <a:rPr lang="ko-KR" altLang="en-US" sz="1500" dirty="0" smtClean="0"/>
                        <a:t>구현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충돌체크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DB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연동</a:t>
                      </a:r>
                      <a:r>
                        <a:rPr lang="en-US" altLang="ko-KR" sz="1500" baseline="0" dirty="0"/>
                        <a:t>(</a:t>
                      </a:r>
                      <a:r>
                        <a:rPr lang="ko-KR" altLang="en-US" sz="1500" baseline="0" dirty="0"/>
                        <a:t>로그인</a:t>
                      </a:r>
                      <a:r>
                        <a:rPr lang="en-US" altLang="ko-KR" sz="1500" baseline="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충돌체크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DB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연동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900" dirty="0"/>
                    </a:p>
                    <a:p>
                      <a:pPr algn="ctr" latinLnBrk="1"/>
                      <a:r>
                        <a:rPr lang="ko-KR" altLang="en-US" sz="1500" dirty="0"/>
                        <a:t>서버 최적화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3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1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-159568" y="-29704"/>
            <a:ext cx="10153128" cy="5186896"/>
            <a:chOff x="-242648" y="-29704"/>
            <a:chExt cx="10308216" cy="6012184"/>
          </a:xfrm>
        </p:grpSpPr>
        <p:sp>
          <p:nvSpPr>
            <p:cNvPr id="4" name="직사각형 3"/>
            <p:cNvSpPr/>
            <p:nvPr/>
          </p:nvSpPr>
          <p:spPr>
            <a:xfrm>
              <a:off x="-231576" y="-29704"/>
              <a:ext cx="10297144" cy="1658504"/>
            </a:xfrm>
            <a:prstGeom prst="rect">
              <a:avLst/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flipH="1" flipV="1">
              <a:off x="-242648" y="1628800"/>
              <a:ext cx="10308216" cy="4353680"/>
            </a:xfrm>
            <a:prstGeom prst="triangle">
              <a:avLst>
                <a:gd name="adj" fmla="val 0"/>
              </a:avLst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76182" y="1124744"/>
            <a:ext cx="4270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</a:t>
            </a:r>
            <a:r>
              <a:rPr lang="en-US" altLang="ko-KR" sz="4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HANK YOU</a:t>
            </a:r>
            <a:endParaRPr lang="ko-KR" altLang="en-US" sz="44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6919" y="1894185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</a:t>
            </a:r>
            <a:r>
              <a:rPr lang="ko-KR" altLang="en-US" sz="4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 시연</a:t>
            </a:r>
          </a:p>
        </p:txBody>
      </p:sp>
    </p:spTree>
    <p:extLst>
      <p:ext uri="{BB962C8B-B14F-4D97-AF65-F5344CB8AC3E}">
        <p14:creationId xmlns:p14="http://schemas.microsoft.com/office/powerpoint/2010/main" val="6281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7560" y="-99392"/>
            <a:ext cx="4032448" cy="6957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9368" y="260648"/>
            <a:ext cx="2160240" cy="208308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0592" y="1661992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E25454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ndex</a:t>
            </a:r>
            <a:endParaRPr lang="ko-KR" altLang="en-US" sz="2400" dirty="0">
              <a:solidFill>
                <a:srgbClr val="E25454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783" y="836712"/>
            <a:ext cx="7008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E25454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8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6976" y="1196752"/>
            <a:ext cx="47525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조작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기술요소와 중점연구 분야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구성원 역할 분담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내용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6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문제점 및 보완책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향후 개발 일정</a:t>
            </a:r>
          </a:p>
          <a:p>
            <a:endParaRPr lang="en-US" altLang="ko-KR" sz="20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데모 시연</a:t>
            </a:r>
            <a:endParaRPr lang="ko-KR" altLang="en-US" sz="20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6536" y="1384315"/>
            <a:ext cx="813596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작품명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Lunatic Project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장르 : 실시간 대전 액션게임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시점 : 3인칭 쿼터 뷰</a:t>
            </a: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목적 : 2가지 (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점령전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데스매치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통해 게임의 승패를 나눈다.</a:t>
            </a:r>
          </a:p>
          <a:p>
            <a:pPr marL="457200" indent="-457200">
              <a:buAutoNum type="arabicParenBoth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indent="-457200">
              <a:buAutoNum type="arabicParenBoth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점령전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: 각 팀별로 조합을 이루어 협력하여 점령지역을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지키면서 적과 대전한다. 점령 지역을 지켜내면 승리한다.</a:t>
            </a: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(2)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데스매치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: 플레이어가 지정한 시간 내에 목표 킬 수를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달성하면 승리한다.</a:t>
            </a: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진행 : 방을 만들어서 8인 플레이어가 동시에 게임을 진행한다. 방의 옵션에 따라 게임방식을 정할 수 있다.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2091" y="207874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8482" y="269419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8482" y="330964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8482" y="5466758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8482" y="1499716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스크린샷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1971553"/>
            <a:ext cx="4680000" cy="344648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37518"/>
              </p:ext>
            </p:extLst>
          </p:nvPr>
        </p:nvGraphicFramePr>
        <p:xfrm>
          <a:off x="1217255" y="5650448"/>
          <a:ext cx="2799641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9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스크린샷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캐릭터 </a:t>
                      </a:r>
                      <a:r>
                        <a:rPr lang="ko-KR" altLang="en-US" dirty="0" smtClean="0"/>
                        <a:t>선택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280"/>
              </p:ext>
            </p:extLst>
          </p:nvPr>
        </p:nvGraphicFramePr>
        <p:xfrm>
          <a:off x="6105128" y="5650448"/>
          <a:ext cx="2448272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스크린샷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#2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게임화면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87249"/>
            <a:ext cx="4430937" cy="34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조작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536" y="1484784"/>
            <a:ext cx="8135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조작법 키보드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2049" y="1588972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3" y="2287699"/>
            <a:ext cx="8809483" cy="3314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기술적 요소와 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455" y="1424970"/>
            <a:ext cx="3168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클라이언트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530682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3455" y="4293096"/>
            <a:ext cx="31683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데드레커닝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동기화 기법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1660654"/>
            <a:ext cx="5225211" cy="1839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455" y="4077072"/>
            <a:ext cx="3168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서버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4488" y="4182784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970291"/>
              </p:ext>
            </p:extLst>
          </p:nvPr>
        </p:nvGraphicFramePr>
        <p:xfrm>
          <a:off x="4016896" y="4442547"/>
          <a:ext cx="5247600" cy="14256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3800">
                  <a:extLst>
                    <a:ext uri="{9D8B030D-6E8A-4147-A177-3AD203B41FA5}">
                      <a16:colId xmlns:a16="http://schemas.microsoft.com/office/drawing/2014/main" val="614533266"/>
                    </a:ext>
                  </a:extLst>
                </a:gridCol>
                <a:gridCol w="2623800">
                  <a:extLst>
                    <a:ext uri="{9D8B030D-6E8A-4147-A177-3AD203B41FA5}">
                      <a16:colId xmlns:a16="http://schemas.microsoft.com/office/drawing/2014/main" val="223446943"/>
                    </a:ext>
                  </a:extLst>
                </a:gridCol>
              </a:tblGrid>
              <a:tr h="475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9696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18410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WSAAsyncSelect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IOCP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08904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40905" y="1925216"/>
            <a:ext cx="3168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스키닝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캐릭터 애니메이션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4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4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구성원 역할 분담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2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8875"/>
              </p:ext>
            </p:extLst>
          </p:nvPr>
        </p:nvGraphicFramePr>
        <p:xfrm>
          <a:off x="1496616" y="2069984"/>
          <a:ext cx="7106894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박범준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제작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+mn-ea"/>
                        </a:rPr>
                        <a:t>스키닝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이진수</a:t>
                      </a: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+mn-ea"/>
                        </a:rPr>
                        <a:t>맵 제작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+mn-ea"/>
                        </a:rPr>
                        <a:t>이펙트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김희승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 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내용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61169"/>
              </p:ext>
            </p:extLst>
          </p:nvPr>
        </p:nvGraphicFramePr>
        <p:xfrm>
          <a:off x="509303" y="1412776"/>
          <a:ext cx="8853264" cy="4569444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495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클라이언트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박범준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SDK Exporter,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DirectX11 + FBX SDK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프레임워크 제작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조명 제작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스팟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방향성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객체 이동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회전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크기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&amp;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 동기화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클라이언트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그래픽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이진수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SDK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통해 모델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렌더링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추출을 위한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Exporter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Skymap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애니메이션을 통한 캐릭터 애니메이션 구현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김희승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서버 </a:t>
                      </a:r>
                      <a:r>
                        <a:rPr lang="en-US" altLang="ko-KR" sz="1500" dirty="0"/>
                        <a:t>–</a:t>
                      </a:r>
                      <a:r>
                        <a:rPr lang="ko-KR" altLang="en-US" sz="1500" dirty="0"/>
                        <a:t> 소켓 입출력 모델 </a:t>
                      </a:r>
                      <a:r>
                        <a:rPr lang="en-US" altLang="ko-KR" sz="1500" dirty="0"/>
                        <a:t>IOCP 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클라이언트 </a:t>
                      </a:r>
                      <a:r>
                        <a:rPr lang="en-US" altLang="ko-KR" sz="1500" dirty="0"/>
                        <a:t>– </a:t>
                      </a:r>
                      <a:r>
                        <a:rPr lang="en-US" altLang="ko-KR" sz="1500" dirty="0" err="1"/>
                        <a:t>WSAAsyncSelect</a:t>
                      </a:r>
                      <a:r>
                        <a:rPr lang="ko-KR" altLang="en-US" sz="1500" baseline="0" dirty="0"/>
                        <a:t> 모델 </a:t>
                      </a:r>
                      <a:endParaRPr lang="en-US" altLang="ko-KR" sz="1500" baseline="0" dirty="0"/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/>
                        <a:t>패킷 조립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분석 기능 구현</a:t>
                      </a:r>
                      <a:endParaRPr lang="en-US" altLang="ko-KR" sz="1500" baseline="0" dirty="0"/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err="1"/>
                        <a:t>데드레커닝</a:t>
                      </a:r>
                      <a:r>
                        <a:rPr lang="ko-KR" altLang="en-US" sz="1500" baseline="0" dirty="0"/>
                        <a:t> 동기화</a:t>
                      </a:r>
                      <a:endParaRPr lang="en-US" altLang="ko-KR" sz="150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0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문제점 및 보완책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5976"/>
              </p:ext>
            </p:extLst>
          </p:nvPr>
        </p:nvGraphicFramePr>
        <p:xfrm>
          <a:off x="924711" y="1528706"/>
          <a:ext cx="8022447" cy="44130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4149">
                  <a:extLst>
                    <a:ext uri="{9D8B030D-6E8A-4147-A177-3AD203B41FA5}">
                      <a16:colId xmlns:a16="http://schemas.microsoft.com/office/drawing/2014/main" val="495597141"/>
                    </a:ext>
                  </a:extLst>
                </a:gridCol>
                <a:gridCol w="2674149">
                  <a:extLst>
                    <a:ext uri="{9D8B030D-6E8A-4147-A177-3AD203B41FA5}">
                      <a16:colId xmlns:a16="http://schemas.microsoft.com/office/drawing/2014/main" val="1441305408"/>
                    </a:ext>
                  </a:extLst>
                </a:gridCol>
                <a:gridCol w="2674149">
                  <a:extLst>
                    <a:ext uri="{9D8B030D-6E8A-4147-A177-3AD203B41FA5}">
                      <a16:colId xmlns:a16="http://schemas.microsoft.com/office/drawing/2014/main" val="3322342168"/>
                    </a:ext>
                  </a:extLst>
                </a:gridCol>
              </a:tblGrid>
              <a:tr h="40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18949"/>
                  </a:ext>
                </a:extLst>
              </a:tr>
              <a:tr h="200431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 smtClean="0"/>
                        <a:t>충돌체크</a:t>
                      </a:r>
                      <a:r>
                        <a:rPr lang="ko-KR" altLang="en-US" sz="1500" baseline="0" dirty="0" smtClean="0"/>
                        <a:t> 최적화</a:t>
                      </a:r>
                      <a:endParaRPr lang="en-US" altLang="ko-K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smtClean="0"/>
                        <a:t>여러 </a:t>
                      </a:r>
                      <a:r>
                        <a:rPr lang="ko-KR" altLang="en-US" sz="1500" dirty="0"/>
                        <a:t>성능테스트 요구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533778"/>
                  </a:ext>
                </a:extLst>
              </a:tr>
              <a:tr h="200431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smtClean="0"/>
                        <a:t>클라이언트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모델링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스킬 </a:t>
                      </a:r>
                      <a:r>
                        <a:rPr lang="ko-KR" altLang="en-US" sz="1500" dirty="0" smtClean="0"/>
                        <a:t>이펙트 리소스가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ko-KR" altLang="en-US" sz="1500" dirty="0" smtClean="0"/>
                        <a:t>부족</a:t>
                      </a:r>
                      <a:endParaRPr lang="en-US" altLang="ko-KR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스킬 이펙트 제작 </a:t>
                      </a:r>
                      <a:endParaRPr lang="en-US" altLang="ko-KR" sz="15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2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9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540</Words>
  <Application>Microsoft Office PowerPoint</Application>
  <PresentationFormat>A4 용지(210x297mm)</PresentationFormat>
  <Paragraphs>274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HY견명조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Lsy</dc:creator>
  <cp:lastModifiedBy>이진수</cp:lastModifiedBy>
  <cp:revision>70</cp:revision>
  <dcterms:created xsi:type="dcterms:W3CDTF">2016-11-16T09:44:37Z</dcterms:created>
  <dcterms:modified xsi:type="dcterms:W3CDTF">2017-06-06T17:14:22Z</dcterms:modified>
</cp:coreProperties>
</file>